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c61cce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c61cc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fcc30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fcc30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b4fcc305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b4fcc305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	American folk hymn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New words by Connie Campbell Hart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	Melody from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Southern Harmony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1835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O my soul?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brings my heart such bliss,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my soul, of my soul,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 of my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sinking down, sinking down,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sinking down,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beneath my sorrows ground,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 O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my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I will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pain and sorrow mend,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 I will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